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357694"/>
            <a:ext cx="2675117" cy="1894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857232"/>
            <a:ext cx="85725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№1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г.Оханска</a:t>
            </a:r>
          </a:p>
          <a:p>
            <a:pPr algn="ctr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Мастер-класс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Коммуникативно-деятельностные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пробы как средство совершенствования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предпрофильной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подготовки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(8 класс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)»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357694"/>
            <a:ext cx="2675117" cy="1894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857232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Масштаб апробации</a:t>
            </a:r>
          </a:p>
          <a:p>
            <a:pPr algn="ctr"/>
            <a:endParaRPr lang="ru-RU" sz="2800" b="1" dirty="0" smtClean="0"/>
          </a:p>
          <a:p>
            <a:pPr algn="just">
              <a:buFont typeface="Arial" pitchFamily="34" charset="0"/>
              <a:buChar char="•"/>
            </a:pPr>
            <a:r>
              <a:rPr lang="ru-RU" sz="2800" b="1" dirty="0" smtClean="0"/>
              <a:t> </a:t>
            </a:r>
            <a:r>
              <a:rPr lang="ru-RU" sz="2800" dirty="0" smtClean="0"/>
              <a:t>летний лагерь «ПРОФИ»;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/>
              <a:t> КДП в рамках внеурочной деятельности в течение учебного года;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/>
              <a:t>разработаны программы 14 КДП;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/>
              <a:t>заимствованы разработки КДП других школ Пермского края </a:t>
            </a:r>
          </a:p>
          <a:p>
            <a:pPr algn="just">
              <a:buFont typeface="Arial" pitchFamily="34" charset="0"/>
              <a:buChar char="•"/>
            </a:pPr>
            <a:endParaRPr lang="ru-RU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357694"/>
            <a:ext cx="2675117" cy="1894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1071546"/>
            <a:ext cx="81439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Участие в конкурсе исследовательских проектов по реализации ФГОС ООО в Пермском крае (2018 г.) 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b="1" dirty="0" smtClean="0"/>
              <a:t>Победители</a:t>
            </a:r>
            <a:r>
              <a:rPr lang="ru-RU" sz="2400" dirty="0" smtClean="0"/>
              <a:t> Открытого краевого конкурса педагогических проектов «Лаборатория инновационных проектов и идей» (2017 г.)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b="1" dirty="0" smtClean="0"/>
              <a:t>Победители</a:t>
            </a:r>
            <a:r>
              <a:rPr lang="ru-RU" sz="2400" dirty="0" smtClean="0"/>
              <a:t> муниципального конкурса инновационных педагогических проектов (2016 г.)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163110"/>
            <a:ext cx="2143108" cy="15178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785794"/>
            <a:ext cx="857256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Коммуникативно-деятельностные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пробы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Деятельностное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самоопределение ≠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профессиональное самоопределение.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Коммуникативные задачи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Выступают профессиональным инструментом;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Носят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метапредметный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характер;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Результат: «Я не знаю кем стану, но знаю, что хочу решать … коммуникативную задачу». 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5163110"/>
            <a:ext cx="2143108" cy="1517831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500044"/>
          <a:ext cx="8429684" cy="475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2786082"/>
                <a:gridCol w="3107553"/>
                <a:gridCol w="2107421"/>
              </a:tblGrid>
              <a:tr h="1428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Коммуникативная задача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Результат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Профессии</a:t>
                      </a:r>
                      <a:endParaRPr lang="ru-RU" sz="20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Оказание услуги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Удовлетворение запроса клиента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Продавец, парикмахер</a:t>
                      </a:r>
                      <a:endParaRPr lang="ru-RU" sz="20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Диагностика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Выяснение причин, помех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Врач, механик</a:t>
                      </a:r>
                      <a:endParaRPr lang="ru-RU" sz="20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Мотивация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Действие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Учитель, продавец</a:t>
                      </a:r>
                      <a:endParaRPr lang="ru-RU" sz="20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Генерация идей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Создание нового продукта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Дизайнер, </a:t>
                      </a:r>
                      <a:r>
                        <a:rPr lang="en-US" sz="2000" dirty="0" smtClean="0"/>
                        <a:t>event</a:t>
                      </a:r>
                      <a:r>
                        <a:rPr lang="ru-RU" sz="2000" dirty="0" smtClean="0"/>
                        <a:t>-менеджер</a:t>
                      </a:r>
                      <a:endParaRPr lang="ru-RU" sz="20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5.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Создание образа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Изменение образа в сознании другого человека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Экскурсовод, гид, учитель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357694"/>
            <a:ext cx="2675117" cy="1894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85794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Критерии Оценки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3" y="1357298"/>
          <a:ext cx="8286810" cy="2928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2270"/>
                <a:gridCol w="4167217"/>
                <a:gridCol w="1357323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Показатели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баллы</a:t>
                      </a:r>
                      <a:endParaRPr lang="ru-RU" sz="2400" dirty="0"/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/>
                        <a:t>Компетенции</a:t>
                      </a:r>
                      <a:r>
                        <a:rPr lang="ru-RU" sz="2400" dirty="0" smtClean="0"/>
                        <a:t>, которыми необходимо владеть, чтобы успешно решить задачу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/>
                        <a:t>Признаки</a:t>
                      </a:r>
                      <a:r>
                        <a:rPr lang="ru-RU" sz="2400" b="1" baseline="0" dirty="0" smtClean="0"/>
                        <a:t> в поведении учащегося</a:t>
                      </a:r>
                      <a:r>
                        <a:rPr lang="ru-RU" sz="2400" baseline="0" dirty="0" smtClean="0"/>
                        <a:t>, по которым можно определить степень </a:t>
                      </a:r>
                      <a:r>
                        <a:rPr lang="ru-RU" sz="2400" baseline="0" dirty="0" err="1" smtClean="0"/>
                        <a:t>сформированности</a:t>
                      </a:r>
                      <a:r>
                        <a:rPr lang="ru-RU" sz="2400" baseline="0" dirty="0" smtClean="0"/>
                        <a:t> того или иного умения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429132"/>
            <a:ext cx="2675117" cy="18946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571480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Ожидаемый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учащийся может сделать некий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выбор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пойти по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357290" y="1714488"/>
            <a:ext cx="2376264" cy="1185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5000628" y="1714488"/>
            <a:ext cx="2376264" cy="13292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14282" y="3143248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atin typeface="Arial" panose="020B0604020202020204" pitchFamily="34" charset="0"/>
              </a:rPr>
              <a:t>профессионального самоопределения</a:t>
            </a:r>
          </a:p>
          <a:p>
            <a:pPr>
              <a:defRPr/>
            </a:pPr>
            <a:endParaRPr lang="ru-RU" b="1" dirty="0" smtClean="0"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ru-RU" b="1" dirty="0" smtClean="0">
                <a:latin typeface="Arial" panose="020B0604020202020204" pitchFamily="34" charset="0"/>
              </a:rPr>
              <a:t>Понравилась профессия</a:t>
            </a:r>
            <a:endParaRPr lang="ru-RU" dirty="0" smtClean="0"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ru-RU" dirty="0" smtClean="0">
                <a:latin typeface="Arial" panose="020B0604020202020204" pitchFamily="34" charset="0"/>
              </a:rPr>
              <a:t>Предложить КДП на решение других задач в этой же профессии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3214686"/>
            <a:ext cx="26432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err="1" smtClean="0">
                <a:latin typeface="Arial" panose="020B0604020202020204" pitchFamily="34" charset="0"/>
              </a:rPr>
              <a:t>деятельностного</a:t>
            </a:r>
            <a:r>
              <a:rPr lang="ru-RU" b="1" dirty="0" smtClean="0">
                <a:latin typeface="Arial" panose="020B0604020202020204" pitchFamily="34" charset="0"/>
              </a:rPr>
              <a:t> самоопределения</a:t>
            </a:r>
          </a:p>
          <a:p>
            <a:pPr>
              <a:defRPr/>
            </a:pPr>
            <a:endParaRPr lang="ru-RU" b="1" dirty="0" smtClean="0"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ru-RU" b="1" dirty="0" smtClean="0">
                <a:latin typeface="Arial" panose="020B0604020202020204" pitchFamily="34" charset="0"/>
              </a:rPr>
              <a:t>Интересна коммуникативная задача</a:t>
            </a:r>
          </a:p>
          <a:p>
            <a:pPr marL="342900" indent="-342900">
              <a:buFontTx/>
              <a:buChar char="-"/>
              <a:defRPr/>
            </a:pPr>
            <a:r>
              <a:rPr lang="ru-RU" dirty="0" smtClean="0">
                <a:latin typeface="Arial" panose="020B0604020202020204" pitchFamily="34" charset="0"/>
              </a:rPr>
              <a:t>Предложить КДП на решение этой же  задачи в других профессиях.</a:t>
            </a:r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.toluna.com/dpolls_images/2017/08/15/0452cac3-5ab3-47c0-8dee-7dc108b56f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072074"/>
            <a:ext cx="2271648" cy="16088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85794"/>
            <a:ext cx="835824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Техническое задание</a:t>
            </a:r>
          </a:p>
          <a:p>
            <a:endParaRPr lang="ru-RU" dirty="0" smtClean="0"/>
          </a:p>
          <a:p>
            <a:pPr marL="342900" indent="-342900">
              <a:buAutoNum type="arabicParenR"/>
            </a:pPr>
            <a:r>
              <a:rPr lang="ru-RU" sz="2400" dirty="0" smtClean="0"/>
              <a:t>Организовать и провести процедуру апробации КДП, диагностировать умения участника пробы с целью выявления ведущих коммуникативных компетентностей.</a:t>
            </a:r>
          </a:p>
          <a:p>
            <a:pPr marL="342900" indent="-342900">
              <a:buAutoNum type="arabicParenR"/>
            </a:pPr>
            <a:endParaRPr lang="ru-RU" sz="2400" dirty="0" smtClean="0"/>
          </a:p>
          <a:p>
            <a:pPr marL="342900" indent="-342900">
              <a:buAutoNum type="arabicParenR"/>
            </a:pPr>
            <a:r>
              <a:rPr lang="ru-RU" sz="2400" dirty="0" smtClean="0"/>
              <a:t> Разработать КДП в любой из 5 коммуникативных задач в любой профессии по плану: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ru-RU" sz="2400" dirty="0" smtClean="0"/>
              <a:t>профессиональная ситуация;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ru-RU" sz="2400" dirty="0" smtClean="0"/>
              <a:t>техническое задание;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ru-RU" sz="2400" dirty="0" smtClean="0"/>
              <a:t>к</a:t>
            </a:r>
            <a:r>
              <a:rPr lang="ru-RU" sz="2400" dirty="0" smtClean="0"/>
              <a:t>ритерии;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ru-RU" sz="2400" dirty="0" smtClean="0"/>
              <a:t>а</a:t>
            </a:r>
            <a:r>
              <a:rPr lang="ru-RU" sz="2400" dirty="0" smtClean="0"/>
              <a:t>лгоритм проведения;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ru-RU" sz="2400" dirty="0" smtClean="0"/>
              <a:t>д</a:t>
            </a:r>
            <a:r>
              <a:rPr lang="ru-RU" sz="2400" dirty="0" smtClean="0"/>
              <a:t>ополнительный материал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</TotalTime>
  <Words>318</Words>
  <Application>Microsoft Office PowerPoint</Application>
  <PresentationFormat>Экран (4:3)</PresentationFormat>
  <Paragraphs>73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7</cp:revision>
  <dcterms:created xsi:type="dcterms:W3CDTF">2019-03-28T15:48:41Z</dcterms:created>
  <dcterms:modified xsi:type="dcterms:W3CDTF">2019-03-28T16:49:51Z</dcterms:modified>
</cp:coreProperties>
</file>